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144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052" y="-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F5210-ED68-4F22-81FB-D6DD35FC68B3}" type="datetimeFigureOut">
              <a:rPr lang="cs-CZ" smtClean="0"/>
              <a:pPr/>
              <a:t>14.05.2025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D3A6B-F7EE-4762-9523-A3B19388576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3191D-5378-4DDB-B00A-4793C4AC1B58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kjkjhj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4472-0DE1-41F3-831B-6C82DABB33E3}" type="datetimeFigureOut">
              <a:rPr lang="cs-CZ" smtClean="0"/>
              <a:pPr/>
              <a:t>14.05.2025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D6D7-0D46-42F9-BB6F-69DA0637F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4472-0DE1-41F3-831B-6C82DABB33E3}" type="datetimeFigureOut">
              <a:rPr lang="cs-CZ" smtClean="0"/>
              <a:pPr/>
              <a:t>14.05.2025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D6D7-0D46-42F9-BB6F-69DA0637F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4472-0DE1-41F3-831B-6C82DABB33E3}" type="datetimeFigureOut">
              <a:rPr lang="cs-CZ" smtClean="0"/>
              <a:pPr/>
              <a:t>14.05.2025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D6D7-0D46-42F9-BB6F-69DA0637F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4472-0DE1-41F3-831B-6C82DABB33E3}" type="datetimeFigureOut">
              <a:rPr lang="cs-CZ" smtClean="0"/>
              <a:pPr/>
              <a:t>14.05.2025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D6D7-0D46-42F9-BB6F-69DA0637F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4472-0DE1-41F3-831B-6C82DABB33E3}" type="datetimeFigureOut">
              <a:rPr lang="cs-CZ" smtClean="0"/>
              <a:pPr/>
              <a:t>14.05.2025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D6D7-0D46-42F9-BB6F-69DA0637F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4472-0DE1-41F3-831B-6C82DABB33E3}" type="datetimeFigureOut">
              <a:rPr lang="cs-CZ" smtClean="0"/>
              <a:pPr/>
              <a:t>14.05.2025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D6D7-0D46-42F9-BB6F-69DA0637F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4472-0DE1-41F3-831B-6C82DABB33E3}" type="datetimeFigureOut">
              <a:rPr lang="cs-CZ" smtClean="0"/>
              <a:pPr/>
              <a:t>14.05.2025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D6D7-0D46-42F9-BB6F-69DA0637F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4472-0DE1-41F3-831B-6C82DABB33E3}" type="datetimeFigureOut">
              <a:rPr lang="cs-CZ" smtClean="0"/>
              <a:pPr/>
              <a:t>14.05.2025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D6D7-0D46-42F9-BB6F-69DA0637F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4472-0DE1-41F3-831B-6C82DABB33E3}" type="datetimeFigureOut">
              <a:rPr lang="cs-CZ" smtClean="0"/>
              <a:pPr/>
              <a:t>14.05.2025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D6D7-0D46-42F9-BB6F-69DA0637F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4472-0DE1-41F3-831B-6C82DABB33E3}" type="datetimeFigureOut">
              <a:rPr lang="cs-CZ" smtClean="0"/>
              <a:pPr/>
              <a:t>14.05.2025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D6D7-0D46-42F9-BB6F-69DA0637F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4472-0DE1-41F3-831B-6C82DABB33E3}" type="datetimeFigureOut">
              <a:rPr lang="cs-CZ" smtClean="0"/>
              <a:pPr/>
              <a:t>14.05.2025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9D6D7-0D46-42F9-BB6F-69DA0637F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74472-0DE1-41F3-831B-6C82DABB33E3}" type="datetimeFigureOut">
              <a:rPr lang="cs-CZ" smtClean="0"/>
              <a:pPr/>
              <a:t>14.05.2025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9D6D7-0D46-42F9-BB6F-69DA0637F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metaxo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00306" y="8378804"/>
            <a:ext cx="4357694" cy="765196"/>
          </a:xfrm>
        </p:spPr>
        <p:txBody>
          <a:bodyPr/>
          <a:lstStyle/>
          <a:p>
            <a:r>
              <a:rPr lang="cs-CZ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metaxo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s.</a:t>
            </a:r>
            <a:r>
              <a:rPr lang="cs-CZ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r.o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cs-CZ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Mimov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14, 345 61,</a:t>
            </a:r>
            <a:r>
              <a:rPr lang="cs-CZ" sz="18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Staňkov</a:t>
            </a:r>
            <a:endParaRPr lang="cs-CZ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e-mail: </a:t>
            </a:r>
            <a:r>
              <a:rPr lang="cs-CZ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info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@</a:t>
            </a:r>
            <a:r>
              <a:rPr lang="cs-CZ" sz="1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metaxo.cz</a:t>
            </a:r>
            <a:endParaRPr lang="cs-CZ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cs-CZ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11266" name="Picture 2" descr="C:\Users\hasov\AppData\Local\Temp\d5acae96-b12d-45ed-b7ac-1a7431e1f9e9_Logo metaxo 21 B.zip.9e9\metaxo 21 500x13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8" y="0"/>
            <a:ext cx="3623511" cy="1000100"/>
          </a:xfrm>
          <a:prstGeom prst="rect">
            <a:avLst/>
          </a:prstGeom>
          <a:noFill/>
        </p:spPr>
      </p:pic>
      <p:pic>
        <p:nvPicPr>
          <p:cNvPr id="11268" name="Picture 4" descr="C:\Users\hasov\AppData\Local\Temp\612d5837-5080-415f-91b0-5433e2bf5e25_Logo metaxo 21 B.zip.e25\metaxo 21 500x13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04" y="8215338"/>
            <a:ext cx="2071702" cy="571797"/>
          </a:xfrm>
          <a:prstGeom prst="rect">
            <a:avLst/>
          </a:prstGeom>
          <a:noFill/>
        </p:spPr>
      </p:pic>
      <p:sp>
        <p:nvSpPr>
          <p:cNvPr id="12" name="TextovéPole 11"/>
          <p:cNvSpPr txBox="1"/>
          <p:nvPr/>
        </p:nvSpPr>
        <p:spPr>
          <a:xfrm>
            <a:off x="1500174" y="4643438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928670" y="928663"/>
            <a:ext cx="4643470" cy="1000131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Prohlášení dodavatele o shodě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(v souladu s ISO/IEC 17050-1)</a:t>
            </a:r>
            <a:endParaRPr lang="cs-CZ" sz="2400" dirty="0"/>
          </a:p>
        </p:txBody>
      </p:sp>
      <p:sp>
        <p:nvSpPr>
          <p:cNvPr id="15" name="Obdélník 14"/>
          <p:cNvSpPr/>
          <p:nvPr/>
        </p:nvSpPr>
        <p:spPr>
          <a:xfrm>
            <a:off x="357166" y="8774668"/>
            <a:ext cx="2180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Tel.+420 720 035 963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85728" y="1857356"/>
            <a:ext cx="6215106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Název vydavatele prohlášení:    </a:t>
            </a:r>
            <a:r>
              <a:rPr lang="cs-CZ" sz="1600" dirty="0" err="1" smtClean="0"/>
              <a:t>metaxo</a:t>
            </a:r>
            <a:r>
              <a:rPr lang="cs-CZ" sz="1600" dirty="0" smtClean="0"/>
              <a:t> s.r.o.</a:t>
            </a:r>
          </a:p>
          <a:p>
            <a:r>
              <a:rPr lang="cs-CZ" sz="1600" dirty="0" smtClean="0"/>
              <a:t>Adresa vydavatele prohlášení : </a:t>
            </a:r>
            <a:r>
              <a:rPr lang="cs-CZ" sz="1600" dirty="0" err="1" smtClean="0"/>
              <a:t>Mimov</a:t>
            </a:r>
            <a:r>
              <a:rPr lang="cs-CZ" sz="1600" dirty="0" smtClean="0"/>
              <a:t> 14,34561 , </a:t>
            </a:r>
            <a:r>
              <a:rPr lang="cs-CZ" sz="1600" dirty="0" err="1" smtClean="0"/>
              <a:t>Staňkov</a:t>
            </a:r>
            <a:endParaRPr lang="cs-CZ" sz="1600" dirty="0" smtClean="0"/>
          </a:p>
          <a:p>
            <a:endParaRPr lang="cs-CZ" sz="1600" dirty="0"/>
          </a:p>
          <a:p>
            <a:r>
              <a:rPr lang="cs-CZ" sz="1600" b="1" dirty="0" smtClean="0"/>
              <a:t>Předmět prohlášení: </a:t>
            </a:r>
            <a:r>
              <a:rPr lang="cs-CZ" sz="1600" b="1" dirty="0" smtClean="0"/>
              <a:t>Kruhová </a:t>
            </a:r>
            <a:r>
              <a:rPr lang="cs-CZ" sz="1600" b="1" dirty="0" err="1" smtClean="0"/>
              <a:t>příkrmiště</a:t>
            </a:r>
            <a:r>
              <a:rPr lang="cs-CZ" sz="1600" b="1" dirty="0" smtClean="0"/>
              <a:t> pozinkovaná</a:t>
            </a:r>
          </a:p>
          <a:p>
            <a:r>
              <a:rPr lang="cs-CZ" sz="1600" b="1" dirty="0" err="1" smtClean="0"/>
              <a:t>Příkrmiště</a:t>
            </a:r>
            <a:r>
              <a:rPr lang="cs-CZ" sz="1600" b="1" dirty="0" smtClean="0"/>
              <a:t> pro skot a koně</a:t>
            </a:r>
          </a:p>
          <a:p>
            <a:r>
              <a:rPr lang="cs-CZ" sz="1600" dirty="0" smtClean="0"/>
              <a:t>Výše popsaný předmět prohlášení je ve shodě s </a:t>
            </a:r>
            <a:r>
              <a:rPr lang="cs-CZ" sz="1600" dirty="0" err="1" smtClean="0"/>
              <a:t>obj.č</a:t>
            </a:r>
            <a:r>
              <a:rPr lang="cs-CZ" sz="1600" dirty="0" smtClean="0"/>
              <a:t>.: KKZ170009,</a:t>
            </a:r>
          </a:p>
          <a:p>
            <a:r>
              <a:rPr lang="cs-CZ" sz="1600" dirty="0" smtClean="0"/>
              <a:t>KKZ210009, KKZ210012,</a:t>
            </a:r>
            <a:r>
              <a:rPr lang="cs-CZ" sz="1600" dirty="0" smtClean="0"/>
              <a:t> </a:t>
            </a:r>
            <a:r>
              <a:rPr lang="cs-CZ" sz="1600" dirty="0" smtClean="0"/>
              <a:t>KKZ240012,</a:t>
            </a:r>
            <a:r>
              <a:rPr lang="cs-CZ" sz="1600" dirty="0" smtClean="0"/>
              <a:t> </a:t>
            </a:r>
            <a:r>
              <a:rPr lang="cs-CZ" sz="1600" dirty="0" smtClean="0"/>
              <a:t>KKZ170011,</a:t>
            </a:r>
            <a:r>
              <a:rPr lang="cs-CZ" sz="1600" dirty="0" smtClean="0"/>
              <a:t> KKZ17TF</a:t>
            </a:r>
            <a:endParaRPr lang="cs-CZ" sz="1600" dirty="0" smtClean="0"/>
          </a:p>
          <a:p>
            <a:r>
              <a:rPr lang="cs-CZ" sz="1600" b="1" dirty="0" err="1" smtClean="0"/>
              <a:t>Příkrmiště</a:t>
            </a:r>
            <a:r>
              <a:rPr lang="cs-CZ" sz="1600" b="1" dirty="0" smtClean="0"/>
              <a:t> pro koně</a:t>
            </a:r>
          </a:p>
          <a:p>
            <a:r>
              <a:rPr lang="cs-CZ" sz="1600" dirty="0" smtClean="0"/>
              <a:t>Výše popsaný předmět prohlášení je ve shodě s </a:t>
            </a:r>
            <a:r>
              <a:rPr lang="cs-CZ" sz="1600" dirty="0" err="1" smtClean="0"/>
              <a:t>obj.č</a:t>
            </a:r>
            <a:r>
              <a:rPr lang="cs-CZ" sz="1600" dirty="0" smtClean="0"/>
              <a:t>.: KKK210000</a:t>
            </a:r>
          </a:p>
          <a:p>
            <a:r>
              <a:rPr lang="cs-CZ" sz="1600" b="1" dirty="0" err="1" smtClean="0"/>
              <a:t>Příkrmiště</a:t>
            </a:r>
            <a:r>
              <a:rPr lang="cs-CZ" sz="1600" b="1" dirty="0" smtClean="0"/>
              <a:t> pro ovce</a:t>
            </a:r>
          </a:p>
          <a:p>
            <a:r>
              <a:rPr lang="cs-CZ" sz="1600" dirty="0" smtClean="0"/>
              <a:t>Výše popsaný předmět prohlášení je ve shodě s </a:t>
            </a:r>
            <a:r>
              <a:rPr lang="cs-CZ" sz="1600" dirty="0" err="1" smtClean="0"/>
              <a:t>obj.č</a:t>
            </a:r>
            <a:r>
              <a:rPr lang="cs-CZ" sz="1600" dirty="0" smtClean="0"/>
              <a:t>.: </a:t>
            </a:r>
            <a:r>
              <a:rPr lang="cs-CZ" sz="1600" dirty="0" smtClean="0"/>
              <a:t> </a:t>
            </a:r>
            <a:r>
              <a:rPr lang="cs-CZ" sz="1600" dirty="0" smtClean="0"/>
              <a:t>KKZ0140022,</a:t>
            </a:r>
            <a:r>
              <a:rPr lang="cs-CZ" sz="1600" dirty="0" smtClean="0"/>
              <a:t> </a:t>
            </a:r>
            <a:r>
              <a:rPr lang="cs-CZ" sz="1600" dirty="0" smtClean="0"/>
              <a:t>KKZO160011</a:t>
            </a:r>
          </a:p>
          <a:p>
            <a:r>
              <a:rPr lang="cs-CZ" sz="1600" dirty="0" smtClean="0"/>
              <a:t>Kovové </a:t>
            </a:r>
            <a:r>
              <a:rPr lang="cs-CZ" sz="1600" dirty="0" err="1" smtClean="0"/>
              <a:t>příkrmiště</a:t>
            </a:r>
            <a:r>
              <a:rPr lang="cs-CZ" sz="1600" dirty="0" smtClean="0"/>
              <a:t> různých rozměrů jsou určená pro přikrmování zvířat na pastvě . Výrobek je proti korozi chráněn  žárovým zinkováním. </a:t>
            </a:r>
          </a:p>
          <a:p>
            <a:r>
              <a:rPr lang="cs-CZ" sz="1600" dirty="0" smtClean="0"/>
              <a:t>Pro kovové </a:t>
            </a:r>
            <a:r>
              <a:rPr lang="cs-CZ" sz="1600" dirty="0" err="1" smtClean="0"/>
              <a:t>příkrmiště</a:t>
            </a:r>
            <a:r>
              <a:rPr lang="cs-CZ" sz="1600" dirty="0" smtClean="0"/>
              <a:t> není </a:t>
            </a:r>
            <a:r>
              <a:rPr lang="cs-CZ" sz="1600" dirty="0" err="1" smtClean="0"/>
              <a:t>povinost</a:t>
            </a:r>
            <a:r>
              <a:rPr lang="cs-CZ" sz="1600" dirty="0" smtClean="0"/>
              <a:t>  vystavovat ES prohlášení o shodě podle zákona č.22/1997 Sb. A odpovídajících nařízení vlády.</a:t>
            </a:r>
          </a:p>
          <a:p>
            <a:r>
              <a:rPr lang="cs-CZ" sz="1600" dirty="0" smtClean="0"/>
              <a:t>Výrobky vyhovují požadavkům zákona č.102/2001 Sb. o obecné bezpečnosti výrobků a o změně některých zákonů, ve znění pozdějších předpisů a zákona č.634/1992 Sb. o ochraně spotřebitele.</a:t>
            </a:r>
          </a:p>
          <a:p>
            <a:endParaRPr lang="cs-CZ" sz="1600" dirty="0" smtClean="0"/>
          </a:p>
          <a:p>
            <a:r>
              <a:rPr lang="cs-CZ" sz="1600" smtClean="0"/>
              <a:t>Vydáno</a:t>
            </a:r>
            <a:r>
              <a:rPr lang="cs-CZ" sz="1600" dirty="0" smtClean="0"/>
              <a:t>: V Mimově dne: 13.5.2025     </a:t>
            </a:r>
          </a:p>
          <a:p>
            <a:r>
              <a:rPr lang="cs-CZ" sz="1600" dirty="0" smtClean="0"/>
              <a:t>                                                           </a:t>
            </a:r>
          </a:p>
          <a:p>
            <a:endParaRPr lang="cs-CZ" sz="1600" dirty="0" smtClean="0"/>
          </a:p>
          <a:p>
            <a:r>
              <a:rPr lang="cs-CZ" sz="1600" dirty="0" smtClean="0"/>
              <a:t>                                                                  ………………………………………..</a:t>
            </a:r>
            <a:endParaRPr lang="cs-CZ" sz="1600" dirty="0"/>
          </a:p>
          <a:p>
            <a:r>
              <a:rPr lang="cs-CZ" sz="1600" dirty="0" smtClean="0"/>
              <a:t>                                           </a:t>
            </a:r>
            <a:r>
              <a:rPr lang="cs-CZ" sz="1600" dirty="0" err="1" smtClean="0"/>
              <a:t>Ing.Tomáš</a:t>
            </a:r>
            <a:r>
              <a:rPr lang="cs-CZ" sz="1600" dirty="0" smtClean="0"/>
              <a:t> Hrbáček- jednatel společnosti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99</Words>
  <Application>Microsoft Office PowerPoint</Application>
  <PresentationFormat>Předvádění na obrazovce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Prohlášení dodavatele o shodě (v souladu s ISO/IEC 17050-1)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Radmila Hásová</dc:creator>
  <cp:lastModifiedBy>Radmila Hásová</cp:lastModifiedBy>
  <cp:revision>6</cp:revision>
  <dcterms:created xsi:type="dcterms:W3CDTF">2025-05-13T07:28:45Z</dcterms:created>
  <dcterms:modified xsi:type="dcterms:W3CDTF">2025-05-14T12:33:28Z</dcterms:modified>
</cp:coreProperties>
</file>